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7F7D682-4C33-4CA0-8B8B-F09723502FA9}"/>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6FF8D04-1590-4BF4-921B-EBD3039A70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3DA88C9-860C-4592-8338-B3B7621E2ABD}"/>
              </a:ext>
            </a:extLst>
          </p:cNvPr>
          <p:cNvSpPr>
            <a:spLocks noGrp="1"/>
          </p:cNvSpPr>
          <p:nvPr>
            <p:ph type="dt" sz="half" idx="10"/>
          </p:nvPr>
        </p:nvSpPr>
        <p:spPr/>
        <p:txBody>
          <a:bodyPr/>
          <a:lstStyle/>
          <a:p>
            <a:fld id="{1C57E7E2-3138-43D3-87A8-14FA02FF9767}" type="datetimeFigureOut">
              <a:rPr lang="tr-TR" smtClean="0"/>
              <a:t>7.04.2022</a:t>
            </a:fld>
            <a:endParaRPr lang="tr-TR"/>
          </a:p>
        </p:txBody>
      </p:sp>
      <p:sp>
        <p:nvSpPr>
          <p:cNvPr id="5" name="Alt Bilgi Yer Tutucusu 4">
            <a:extLst>
              <a:ext uri="{FF2B5EF4-FFF2-40B4-BE49-F238E27FC236}">
                <a16:creationId xmlns:a16="http://schemas.microsoft.com/office/drawing/2014/main" id="{E52F3439-7398-4374-B417-A7E70836BEA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5764982-028F-4297-9A7A-F054B114F80F}"/>
              </a:ext>
            </a:extLst>
          </p:cNvPr>
          <p:cNvSpPr>
            <a:spLocks noGrp="1"/>
          </p:cNvSpPr>
          <p:nvPr>
            <p:ph type="sldNum" sz="quarter" idx="12"/>
          </p:nvPr>
        </p:nvSpPr>
        <p:spPr/>
        <p:txBody>
          <a:bodyPr/>
          <a:lstStyle/>
          <a:p>
            <a:fld id="{91048FCD-7968-4952-ABBF-EBBFEB949F63}" type="slidenum">
              <a:rPr lang="tr-TR" smtClean="0"/>
              <a:t>‹#›</a:t>
            </a:fld>
            <a:endParaRPr lang="tr-TR"/>
          </a:p>
        </p:txBody>
      </p:sp>
    </p:spTree>
    <p:extLst>
      <p:ext uri="{BB962C8B-B14F-4D97-AF65-F5344CB8AC3E}">
        <p14:creationId xmlns:p14="http://schemas.microsoft.com/office/powerpoint/2010/main" val="4124426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B1EAED7-8380-4F0B-9CF2-E21EB834FE1D}"/>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E308121-A868-43EE-902E-A9FEC78162B6}"/>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697D846-C1FE-4AFE-9B8C-507546CBF0F6}"/>
              </a:ext>
            </a:extLst>
          </p:cNvPr>
          <p:cNvSpPr>
            <a:spLocks noGrp="1"/>
          </p:cNvSpPr>
          <p:nvPr>
            <p:ph type="dt" sz="half" idx="10"/>
          </p:nvPr>
        </p:nvSpPr>
        <p:spPr/>
        <p:txBody>
          <a:bodyPr/>
          <a:lstStyle/>
          <a:p>
            <a:fld id="{1C57E7E2-3138-43D3-87A8-14FA02FF9767}" type="datetimeFigureOut">
              <a:rPr lang="tr-TR" smtClean="0"/>
              <a:t>7.04.2022</a:t>
            </a:fld>
            <a:endParaRPr lang="tr-TR"/>
          </a:p>
        </p:txBody>
      </p:sp>
      <p:sp>
        <p:nvSpPr>
          <p:cNvPr id="5" name="Alt Bilgi Yer Tutucusu 4">
            <a:extLst>
              <a:ext uri="{FF2B5EF4-FFF2-40B4-BE49-F238E27FC236}">
                <a16:creationId xmlns:a16="http://schemas.microsoft.com/office/drawing/2014/main" id="{59EAFBD9-1455-4523-9489-30CEF5D06F3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7E99A8B-AD3E-4443-A164-4B3A7905F0E3}"/>
              </a:ext>
            </a:extLst>
          </p:cNvPr>
          <p:cNvSpPr>
            <a:spLocks noGrp="1"/>
          </p:cNvSpPr>
          <p:nvPr>
            <p:ph type="sldNum" sz="quarter" idx="12"/>
          </p:nvPr>
        </p:nvSpPr>
        <p:spPr/>
        <p:txBody>
          <a:bodyPr/>
          <a:lstStyle/>
          <a:p>
            <a:fld id="{91048FCD-7968-4952-ABBF-EBBFEB949F63}" type="slidenum">
              <a:rPr lang="tr-TR" smtClean="0"/>
              <a:t>‹#›</a:t>
            </a:fld>
            <a:endParaRPr lang="tr-TR"/>
          </a:p>
        </p:txBody>
      </p:sp>
    </p:spTree>
    <p:extLst>
      <p:ext uri="{BB962C8B-B14F-4D97-AF65-F5344CB8AC3E}">
        <p14:creationId xmlns:p14="http://schemas.microsoft.com/office/powerpoint/2010/main" val="4252176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8DDC6D49-3879-487D-9B04-4BFDCC8438FA}"/>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C357A7F5-36B8-4785-8F41-FF6F19661CB7}"/>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FBE5B3F-D99F-4E2F-A16D-0A387287B32D}"/>
              </a:ext>
            </a:extLst>
          </p:cNvPr>
          <p:cNvSpPr>
            <a:spLocks noGrp="1"/>
          </p:cNvSpPr>
          <p:nvPr>
            <p:ph type="dt" sz="half" idx="10"/>
          </p:nvPr>
        </p:nvSpPr>
        <p:spPr/>
        <p:txBody>
          <a:bodyPr/>
          <a:lstStyle/>
          <a:p>
            <a:fld id="{1C57E7E2-3138-43D3-87A8-14FA02FF9767}" type="datetimeFigureOut">
              <a:rPr lang="tr-TR" smtClean="0"/>
              <a:t>7.04.2022</a:t>
            </a:fld>
            <a:endParaRPr lang="tr-TR"/>
          </a:p>
        </p:txBody>
      </p:sp>
      <p:sp>
        <p:nvSpPr>
          <p:cNvPr id="5" name="Alt Bilgi Yer Tutucusu 4">
            <a:extLst>
              <a:ext uri="{FF2B5EF4-FFF2-40B4-BE49-F238E27FC236}">
                <a16:creationId xmlns:a16="http://schemas.microsoft.com/office/drawing/2014/main" id="{EA435C22-F2BF-46D1-9A76-D226A520B0F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6EB2921-E837-4F1E-8C9C-7DAAD6D66C96}"/>
              </a:ext>
            </a:extLst>
          </p:cNvPr>
          <p:cNvSpPr>
            <a:spLocks noGrp="1"/>
          </p:cNvSpPr>
          <p:nvPr>
            <p:ph type="sldNum" sz="quarter" idx="12"/>
          </p:nvPr>
        </p:nvSpPr>
        <p:spPr/>
        <p:txBody>
          <a:bodyPr/>
          <a:lstStyle/>
          <a:p>
            <a:fld id="{91048FCD-7968-4952-ABBF-EBBFEB949F63}" type="slidenum">
              <a:rPr lang="tr-TR" smtClean="0"/>
              <a:t>‹#›</a:t>
            </a:fld>
            <a:endParaRPr lang="tr-TR"/>
          </a:p>
        </p:txBody>
      </p:sp>
    </p:spTree>
    <p:extLst>
      <p:ext uri="{BB962C8B-B14F-4D97-AF65-F5344CB8AC3E}">
        <p14:creationId xmlns:p14="http://schemas.microsoft.com/office/powerpoint/2010/main" val="1047006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E195E39-9E6F-46CD-A02A-CEC39301858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97EFCEF-1F25-43CB-8790-CBF26F26507A}"/>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3AD4FA3-DD7E-4B92-B4A6-8C0051FED686}"/>
              </a:ext>
            </a:extLst>
          </p:cNvPr>
          <p:cNvSpPr>
            <a:spLocks noGrp="1"/>
          </p:cNvSpPr>
          <p:nvPr>
            <p:ph type="dt" sz="half" idx="10"/>
          </p:nvPr>
        </p:nvSpPr>
        <p:spPr/>
        <p:txBody>
          <a:bodyPr/>
          <a:lstStyle/>
          <a:p>
            <a:fld id="{1C57E7E2-3138-43D3-87A8-14FA02FF9767}" type="datetimeFigureOut">
              <a:rPr lang="tr-TR" smtClean="0"/>
              <a:t>7.04.2022</a:t>
            </a:fld>
            <a:endParaRPr lang="tr-TR"/>
          </a:p>
        </p:txBody>
      </p:sp>
      <p:sp>
        <p:nvSpPr>
          <p:cNvPr id="5" name="Alt Bilgi Yer Tutucusu 4">
            <a:extLst>
              <a:ext uri="{FF2B5EF4-FFF2-40B4-BE49-F238E27FC236}">
                <a16:creationId xmlns:a16="http://schemas.microsoft.com/office/drawing/2014/main" id="{A9E4BFD1-7CE9-4180-9698-ED33793B90E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D8EAD1F-06C9-4E51-9195-FBDDBD42DA41}"/>
              </a:ext>
            </a:extLst>
          </p:cNvPr>
          <p:cNvSpPr>
            <a:spLocks noGrp="1"/>
          </p:cNvSpPr>
          <p:nvPr>
            <p:ph type="sldNum" sz="quarter" idx="12"/>
          </p:nvPr>
        </p:nvSpPr>
        <p:spPr/>
        <p:txBody>
          <a:bodyPr/>
          <a:lstStyle/>
          <a:p>
            <a:fld id="{91048FCD-7968-4952-ABBF-EBBFEB949F63}" type="slidenum">
              <a:rPr lang="tr-TR" smtClean="0"/>
              <a:t>‹#›</a:t>
            </a:fld>
            <a:endParaRPr lang="tr-TR"/>
          </a:p>
        </p:txBody>
      </p:sp>
    </p:spTree>
    <p:extLst>
      <p:ext uri="{BB962C8B-B14F-4D97-AF65-F5344CB8AC3E}">
        <p14:creationId xmlns:p14="http://schemas.microsoft.com/office/powerpoint/2010/main" val="3352171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01CFA87-87F0-451A-A710-667095170003}"/>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9589F8FF-5C2F-446B-867E-57E06B8584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93E8BA00-24C7-435C-966C-B3D7C12B8033}"/>
              </a:ext>
            </a:extLst>
          </p:cNvPr>
          <p:cNvSpPr>
            <a:spLocks noGrp="1"/>
          </p:cNvSpPr>
          <p:nvPr>
            <p:ph type="dt" sz="half" idx="10"/>
          </p:nvPr>
        </p:nvSpPr>
        <p:spPr/>
        <p:txBody>
          <a:bodyPr/>
          <a:lstStyle/>
          <a:p>
            <a:fld id="{1C57E7E2-3138-43D3-87A8-14FA02FF9767}" type="datetimeFigureOut">
              <a:rPr lang="tr-TR" smtClean="0"/>
              <a:t>7.04.2022</a:t>
            </a:fld>
            <a:endParaRPr lang="tr-TR"/>
          </a:p>
        </p:txBody>
      </p:sp>
      <p:sp>
        <p:nvSpPr>
          <p:cNvPr id="5" name="Alt Bilgi Yer Tutucusu 4">
            <a:extLst>
              <a:ext uri="{FF2B5EF4-FFF2-40B4-BE49-F238E27FC236}">
                <a16:creationId xmlns:a16="http://schemas.microsoft.com/office/drawing/2014/main" id="{65B8C22A-0C3D-4200-8B7D-0039D22E65C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2FC0E4F-C1BE-4D11-AFEE-BF88317CC0E2}"/>
              </a:ext>
            </a:extLst>
          </p:cNvPr>
          <p:cNvSpPr>
            <a:spLocks noGrp="1"/>
          </p:cNvSpPr>
          <p:nvPr>
            <p:ph type="sldNum" sz="quarter" idx="12"/>
          </p:nvPr>
        </p:nvSpPr>
        <p:spPr/>
        <p:txBody>
          <a:bodyPr/>
          <a:lstStyle/>
          <a:p>
            <a:fld id="{91048FCD-7968-4952-ABBF-EBBFEB949F63}" type="slidenum">
              <a:rPr lang="tr-TR" smtClean="0"/>
              <a:t>‹#›</a:t>
            </a:fld>
            <a:endParaRPr lang="tr-TR"/>
          </a:p>
        </p:txBody>
      </p:sp>
    </p:spTree>
    <p:extLst>
      <p:ext uri="{BB962C8B-B14F-4D97-AF65-F5344CB8AC3E}">
        <p14:creationId xmlns:p14="http://schemas.microsoft.com/office/powerpoint/2010/main" val="2984036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5C693BC-59FA-4E0F-AF23-8DAA05A34E1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AD7C46A-4755-4C54-ACC6-DB67293654F1}"/>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CBACC935-B7E8-4898-8738-D8072D11FD82}"/>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E3783744-B341-4EBB-918C-E7A3E9429202}"/>
              </a:ext>
            </a:extLst>
          </p:cNvPr>
          <p:cNvSpPr>
            <a:spLocks noGrp="1"/>
          </p:cNvSpPr>
          <p:nvPr>
            <p:ph type="dt" sz="half" idx="10"/>
          </p:nvPr>
        </p:nvSpPr>
        <p:spPr/>
        <p:txBody>
          <a:bodyPr/>
          <a:lstStyle/>
          <a:p>
            <a:fld id="{1C57E7E2-3138-43D3-87A8-14FA02FF9767}" type="datetimeFigureOut">
              <a:rPr lang="tr-TR" smtClean="0"/>
              <a:t>7.04.2022</a:t>
            </a:fld>
            <a:endParaRPr lang="tr-TR"/>
          </a:p>
        </p:txBody>
      </p:sp>
      <p:sp>
        <p:nvSpPr>
          <p:cNvPr id="6" name="Alt Bilgi Yer Tutucusu 5">
            <a:extLst>
              <a:ext uri="{FF2B5EF4-FFF2-40B4-BE49-F238E27FC236}">
                <a16:creationId xmlns:a16="http://schemas.microsoft.com/office/drawing/2014/main" id="{9884BAAD-A1F1-46FF-9A8F-EB44E799EED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5126E2D-2108-4D59-8F28-876C0BD6B85E}"/>
              </a:ext>
            </a:extLst>
          </p:cNvPr>
          <p:cNvSpPr>
            <a:spLocks noGrp="1"/>
          </p:cNvSpPr>
          <p:nvPr>
            <p:ph type="sldNum" sz="quarter" idx="12"/>
          </p:nvPr>
        </p:nvSpPr>
        <p:spPr/>
        <p:txBody>
          <a:bodyPr/>
          <a:lstStyle/>
          <a:p>
            <a:fld id="{91048FCD-7968-4952-ABBF-EBBFEB949F63}" type="slidenum">
              <a:rPr lang="tr-TR" smtClean="0"/>
              <a:t>‹#›</a:t>
            </a:fld>
            <a:endParaRPr lang="tr-TR"/>
          </a:p>
        </p:txBody>
      </p:sp>
    </p:spTree>
    <p:extLst>
      <p:ext uri="{BB962C8B-B14F-4D97-AF65-F5344CB8AC3E}">
        <p14:creationId xmlns:p14="http://schemas.microsoft.com/office/powerpoint/2010/main" val="1579338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B91069E-050C-4376-BE16-C4A13DAE01D1}"/>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043B4A4-20DB-4E5C-A3D5-1C46061CE8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0306B39C-0EC9-443D-B866-92A523889079}"/>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280E5B1C-299B-4A09-95D0-79CC72B47C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E90104CB-AAE5-416F-A97D-EB8448B83207}"/>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DD75E5C5-243F-4A59-A4BB-F59A5DA2A302}"/>
              </a:ext>
            </a:extLst>
          </p:cNvPr>
          <p:cNvSpPr>
            <a:spLocks noGrp="1"/>
          </p:cNvSpPr>
          <p:nvPr>
            <p:ph type="dt" sz="half" idx="10"/>
          </p:nvPr>
        </p:nvSpPr>
        <p:spPr/>
        <p:txBody>
          <a:bodyPr/>
          <a:lstStyle/>
          <a:p>
            <a:fld id="{1C57E7E2-3138-43D3-87A8-14FA02FF9767}" type="datetimeFigureOut">
              <a:rPr lang="tr-TR" smtClean="0"/>
              <a:t>7.04.2022</a:t>
            </a:fld>
            <a:endParaRPr lang="tr-TR"/>
          </a:p>
        </p:txBody>
      </p:sp>
      <p:sp>
        <p:nvSpPr>
          <p:cNvPr id="8" name="Alt Bilgi Yer Tutucusu 7">
            <a:extLst>
              <a:ext uri="{FF2B5EF4-FFF2-40B4-BE49-F238E27FC236}">
                <a16:creationId xmlns:a16="http://schemas.microsoft.com/office/drawing/2014/main" id="{C64647E4-D81A-4509-8996-1F79BE8B9D7A}"/>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0DE71231-094A-4CB7-9E97-827ACFD8570B}"/>
              </a:ext>
            </a:extLst>
          </p:cNvPr>
          <p:cNvSpPr>
            <a:spLocks noGrp="1"/>
          </p:cNvSpPr>
          <p:nvPr>
            <p:ph type="sldNum" sz="quarter" idx="12"/>
          </p:nvPr>
        </p:nvSpPr>
        <p:spPr/>
        <p:txBody>
          <a:bodyPr/>
          <a:lstStyle/>
          <a:p>
            <a:fld id="{91048FCD-7968-4952-ABBF-EBBFEB949F63}" type="slidenum">
              <a:rPr lang="tr-TR" smtClean="0"/>
              <a:t>‹#›</a:t>
            </a:fld>
            <a:endParaRPr lang="tr-TR"/>
          </a:p>
        </p:txBody>
      </p:sp>
    </p:spTree>
    <p:extLst>
      <p:ext uri="{BB962C8B-B14F-4D97-AF65-F5344CB8AC3E}">
        <p14:creationId xmlns:p14="http://schemas.microsoft.com/office/powerpoint/2010/main" val="3645766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CC962BB-FC18-4600-BC75-964458A04D47}"/>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F0F9E8B1-8841-46B2-80EB-ECE4CA5B325D}"/>
              </a:ext>
            </a:extLst>
          </p:cNvPr>
          <p:cNvSpPr>
            <a:spLocks noGrp="1"/>
          </p:cNvSpPr>
          <p:nvPr>
            <p:ph type="dt" sz="half" idx="10"/>
          </p:nvPr>
        </p:nvSpPr>
        <p:spPr/>
        <p:txBody>
          <a:bodyPr/>
          <a:lstStyle/>
          <a:p>
            <a:fld id="{1C57E7E2-3138-43D3-87A8-14FA02FF9767}" type="datetimeFigureOut">
              <a:rPr lang="tr-TR" smtClean="0"/>
              <a:t>7.04.2022</a:t>
            </a:fld>
            <a:endParaRPr lang="tr-TR"/>
          </a:p>
        </p:txBody>
      </p:sp>
      <p:sp>
        <p:nvSpPr>
          <p:cNvPr id="4" name="Alt Bilgi Yer Tutucusu 3">
            <a:extLst>
              <a:ext uri="{FF2B5EF4-FFF2-40B4-BE49-F238E27FC236}">
                <a16:creationId xmlns:a16="http://schemas.microsoft.com/office/drawing/2014/main" id="{5532C3EB-7D06-4A98-AE4E-E4A06F66BE7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7502874-77F2-4814-B35E-F8B7C3A0C96E}"/>
              </a:ext>
            </a:extLst>
          </p:cNvPr>
          <p:cNvSpPr>
            <a:spLocks noGrp="1"/>
          </p:cNvSpPr>
          <p:nvPr>
            <p:ph type="sldNum" sz="quarter" idx="12"/>
          </p:nvPr>
        </p:nvSpPr>
        <p:spPr/>
        <p:txBody>
          <a:bodyPr/>
          <a:lstStyle/>
          <a:p>
            <a:fld id="{91048FCD-7968-4952-ABBF-EBBFEB949F63}" type="slidenum">
              <a:rPr lang="tr-TR" smtClean="0"/>
              <a:t>‹#›</a:t>
            </a:fld>
            <a:endParaRPr lang="tr-TR"/>
          </a:p>
        </p:txBody>
      </p:sp>
    </p:spTree>
    <p:extLst>
      <p:ext uri="{BB962C8B-B14F-4D97-AF65-F5344CB8AC3E}">
        <p14:creationId xmlns:p14="http://schemas.microsoft.com/office/powerpoint/2010/main" val="2458209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E8F63EF-E7BC-403E-8CF1-772C41943925}"/>
              </a:ext>
            </a:extLst>
          </p:cNvPr>
          <p:cNvSpPr>
            <a:spLocks noGrp="1"/>
          </p:cNvSpPr>
          <p:nvPr>
            <p:ph type="dt" sz="half" idx="10"/>
          </p:nvPr>
        </p:nvSpPr>
        <p:spPr/>
        <p:txBody>
          <a:bodyPr/>
          <a:lstStyle/>
          <a:p>
            <a:fld id="{1C57E7E2-3138-43D3-87A8-14FA02FF9767}" type="datetimeFigureOut">
              <a:rPr lang="tr-TR" smtClean="0"/>
              <a:t>7.04.2022</a:t>
            </a:fld>
            <a:endParaRPr lang="tr-TR"/>
          </a:p>
        </p:txBody>
      </p:sp>
      <p:sp>
        <p:nvSpPr>
          <p:cNvPr id="3" name="Alt Bilgi Yer Tutucusu 2">
            <a:extLst>
              <a:ext uri="{FF2B5EF4-FFF2-40B4-BE49-F238E27FC236}">
                <a16:creationId xmlns:a16="http://schemas.microsoft.com/office/drawing/2014/main" id="{E2D9139A-452E-4379-BB1A-D8910F1B8CCD}"/>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1F9E47BD-6A03-411A-8521-063011044097}"/>
              </a:ext>
            </a:extLst>
          </p:cNvPr>
          <p:cNvSpPr>
            <a:spLocks noGrp="1"/>
          </p:cNvSpPr>
          <p:nvPr>
            <p:ph type="sldNum" sz="quarter" idx="12"/>
          </p:nvPr>
        </p:nvSpPr>
        <p:spPr/>
        <p:txBody>
          <a:bodyPr/>
          <a:lstStyle/>
          <a:p>
            <a:fld id="{91048FCD-7968-4952-ABBF-EBBFEB949F63}" type="slidenum">
              <a:rPr lang="tr-TR" smtClean="0"/>
              <a:t>‹#›</a:t>
            </a:fld>
            <a:endParaRPr lang="tr-TR"/>
          </a:p>
        </p:txBody>
      </p:sp>
    </p:spTree>
    <p:extLst>
      <p:ext uri="{BB962C8B-B14F-4D97-AF65-F5344CB8AC3E}">
        <p14:creationId xmlns:p14="http://schemas.microsoft.com/office/powerpoint/2010/main" val="2509974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B8DB9F5-140A-4B76-B1C2-FE2C297CE62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F5DFEE92-EDF0-4E5B-A61C-E8D800F4FF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4BF0EBF-740A-4016-85AC-FD405FEC10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CFB4D07C-783E-483D-A272-23A38E0D61D8}"/>
              </a:ext>
            </a:extLst>
          </p:cNvPr>
          <p:cNvSpPr>
            <a:spLocks noGrp="1"/>
          </p:cNvSpPr>
          <p:nvPr>
            <p:ph type="dt" sz="half" idx="10"/>
          </p:nvPr>
        </p:nvSpPr>
        <p:spPr/>
        <p:txBody>
          <a:bodyPr/>
          <a:lstStyle/>
          <a:p>
            <a:fld id="{1C57E7E2-3138-43D3-87A8-14FA02FF9767}" type="datetimeFigureOut">
              <a:rPr lang="tr-TR" smtClean="0"/>
              <a:t>7.04.2022</a:t>
            </a:fld>
            <a:endParaRPr lang="tr-TR"/>
          </a:p>
        </p:txBody>
      </p:sp>
      <p:sp>
        <p:nvSpPr>
          <p:cNvPr id="6" name="Alt Bilgi Yer Tutucusu 5">
            <a:extLst>
              <a:ext uri="{FF2B5EF4-FFF2-40B4-BE49-F238E27FC236}">
                <a16:creationId xmlns:a16="http://schemas.microsoft.com/office/drawing/2014/main" id="{90D81DBC-FC79-495B-A584-DFC4A69F4F7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44D876F-0DAF-4862-982F-87151155770E}"/>
              </a:ext>
            </a:extLst>
          </p:cNvPr>
          <p:cNvSpPr>
            <a:spLocks noGrp="1"/>
          </p:cNvSpPr>
          <p:nvPr>
            <p:ph type="sldNum" sz="quarter" idx="12"/>
          </p:nvPr>
        </p:nvSpPr>
        <p:spPr/>
        <p:txBody>
          <a:bodyPr/>
          <a:lstStyle/>
          <a:p>
            <a:fld id="{91048FCD-7968-4952-ABBF-EBBFEB949F63}" type="slidenum">
              <a:rPr lang="tr-TR" smtClean="0"/>
              <a:t>‹#›</a:t>
            </a:fld>
            <a:endParaRPr lang="tr-TR"/>
          </a:p>
        </p:txBody>
      </p:sp>
    </p:spTree>
    <p:extLst>
      <p:ext uri="{BB962C8B-B14F-4D97-AF65-F5344CB8AC3E}">
        <p14:creationId xmlns:p14="http://schemas.microsoft.com/office/powerpoint/2010/main" val="1998544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A7AF974-1FA8-40D5-A68A-89E05ABB4C3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D27540E1-F5F5-4950-85A5-0DEB8774EC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1ADF0B21-45BB-40F9-9A85-C1118E7C29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FBF99CE4-EF9F-434B-B021-954556C76B12}"/>
              </a:ext>
            </a:extLst>
          </p:cNvPr>
          <p:cNvSpPr>
            <a:spLocks noGrp="1"/>
          </p:cNvSpPr>
          <p:nvPr>
            <p:ph type="dt" sz="half" idx="10"/>
          </p:nvPr>
        </p:nvSpPr>
        <p:spPr/>
        <p:txBody>
          <a:bodyPr/>
          <a:lstStyle/>
          <a:p>
            <a:fld id="{1C57E7E2-3138-43D3-87A8-14FA02FF9767}" type="datetimeFigureOut">
              <a:rPr lang="tr-TR" smtClean="0"/>
              <a:t>7.04.2022</a:t>
            </a:fld>
            <a:endParaRPr lang="tr-TR"/>
          </a:p>
        </p:txBody>
      </p:sp>
      <p:sp>
        <p:nvSpPr>
          <p:cNvPr id="6" name="Alt Bilgi Yer Tutucusu 5">
            <a:extLst>
              <a:ext uri="{FF2B5EF4-FFF2-40B4-BE49-F238E27FC236}">
                <a16:creationId xmlns:a16="http://schemas.microsoft.com/office/drawing/2014/main" id="{6311B7DC-0A0F-418E-BFF5-7BAC7957333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0031591-8781-4B8E-B6D7-6F4F473D689B}"/>
              </a:ext>
            </a:extLst>
          </p:cNvPr>
          <p:cNvSpPr>
            <a:spLocks noGrp="1"/>
          </p:cNvSpPr>
          <p:nvPr>
            <p:ph type="sldNum" sz="quarter" idx="12"/>
          </p:nvPr>
        </p:nvSpPr>
        <p:spPr/>
        <p:txBody>
          <a:bodyPr/>
          <a:lstStyle/>
          <a:p>
            <a:fld id="{91048FCD-7968-4952-ABBF-EBBFEB949F63}" type="slidenum">
              <a:rPr lang="tr-TR" smtClean="0"/>
              <a:t>‹#›</a:t>
            </a:fld>
            <a:endParaRPr lang="tr-TR"/>
          </a:p>
        </p:txBody>
      </p:sp>
    </p:spTree>
    <p:extLst>
      <p:ext uri="{BB962C8B-B14F-4D97-AF65-F5344CB8AC3E}">
        <p14:creationId xmlns:p14="http://schemas.microsoft.com/office/powerpoint/2010/main" val="4049930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E3A6B99B-B956-4548-AECA-4ED6A46C99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0AC3CE4-4A52-4934-9122-F0F6A44C33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F8AB796-B863-4956-A073-B4BD2142C8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57E7E2-3138-43D3-87A8-14FA02FF9767}" type="datetimeFigureOut">
              <a:rPr lang="tr-TR" smtClean="0"/>
              <a:t>7.04.2022</a:t>
            </a:fld>
            <a:endParaRPr lang="tr-TR"/>
          </a:p>
        </p:txBody>
      </p:sp>
      <p:sp>
        <p:nvSpPr>
          <p:cNvPr id="5" name="Alt Bilgi Yer Tutucusu 4">
            <a:extLst>
              <a:ext uri="{FF2B5EF4-FFF2-40B4-BE49-F238E27FC236}">
                <a16:creationId xmlns:a16="http://schemas.microsoft.com/office/drawing/2014/main" id="{BBABAC44-0F0D-474A-B84F-7259E2A4C6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B39C529D-F250-4650-A601-C02FC4D2A0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048FCD-7968-4952-ABBF-EBBFEB949F63}" type="slidenum">
              <a:rPr lang="tr-TR" smtClean="0"/>
              <a:t>‹#›</a:t>
            </a:fld>
            <a:endParaRPr lang="tr-TR"/>
          </a:p>
        </p:txBody>
      </p:sp>
    </p:spTree>
    <p:extLst>
      <p:ext uri="{BB962C8B-B14F-4D97-AF65-F5344CB8AC3E}">
        <p14:creationId xmlns:p14="http://schemas.microsoft.com/office/powerpoint/2010/main" val="657574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22C905C5-22C2-406C-9755-B4058EC9B37B}"/>
              </a:ext>
            </a:extLst>
          </p:cNvPr>
          <p:cNvSpPr/>
          <p:nvPr/>
        </p:nvSpPr>
        <p:spPr>
          <a:xfrm>
            <a:off x="1566203" y="2008555"/>
            <a:ext cx="9059593" cy="4216539"/>
          </a:xfrm>
          <a:prstGeom prst="rect">
            <a:avLst/>
          </a:prstGeom>
        </p:spPr>
        <p:txBody>
          <a:bodyPr wrap="square">
            <a:spAutoFit/>
          </a:bodyPr>
          <a:lstStyle/>
          <a:p>
            <a:pPr algn="ctr"/>
            <a:r>
              <a:rPr lang="tr-TR" altLang="tr-TR" sz="4000" b="1" dirty="0">
                <a:solidFill>
                  <a:schemeClr val="tx2">
                    <a:lumMod val="50000"/>
                  </a:schemeClr>
                </a:solidFill>
                <a:latin typeface="Times New Roman" panose="02020603050405020304" pitchFamily="18" charset="0"/>
                <a:cs typeface="Times New Roman" panose="02020603050405020304" pitchFamily="18" charset="0"/>
              </a:rPr>
              <a:t>Otistik, </a:t>
            </a:r>
            <a:r>
              <a:rPr lang="tr-TR" altLang="tr-TR" sz="4000" b="1" dirty="0" err="1">
                <a:solidFill>
                  <a:schemeClr val="tx2">
                    <a:lumMod val="50000"/>
                  </a:schemeClr>
                </a:solidFill>
                <a:latin typeface="Times New Roman" panose="02020603050405020304" pitchFamily="18" charset="0"/>
                <a:cs typeface="Times New Roman" panose="02020603050405020304" pitchFamily="18" charset="0"/>
              </a:rPr>
              <a:t>Asperger</a:t>
            </a:r>
            <a:r>
              <a:rPr lang="tr-TR" altLang="tr-TR" sz="4000" b="1" dirty="0">
                <a:solidFill>
                  <a:schemeClr val="tx2">
                    <a:lumMod val="50000"/>
                  </a:schemeClr>
                </a:solidFill>
                <a:latin typeface="Times New Roman" panose="02020603050405020304" pitchFamily="18" charset="0"/>
                <a:cs typeface="Times New Roman" panose="02020603050405020304" pitchFamily="18" charset="0"/>
              </a:rPr>
              <a:t> Sendromlu, </a:t>
            </a:r>
            <a:r>
              <a:rPr lang="tr-TR" altLang="tr-TR" sz="4000" b="1" dirty="0" err="1">
                <a:solidFill>
                  <a:schemeClr val="tx2">
                    <a:lumMod val="50000"/>
                  </a:schemeClr>
                </a:solidFill>
                <a:latin typeface="Times New Roman" panose="02020603050405020304" pitchFamily="18" charset="0"/>
                <a:cs typeface="Times New Roman" panose="02020603050405020304" pitchFamily="18" charset="0"/>
              </a:rPr>
              <a:t>Rett</a:t>
            </a:r>
            <a:r>
              <a:rPr lang="tr-TR" altLang="tr-TR" sz="4000" b="1" dirty="0">
                <a:solidFill>
                  <a:schemeClr val="tx2">
                    <a:lumMod val="50000"/>
                  </a:schemeClr>
                </a:solidFill>
                <a:latin typeface="Times New Roman" panose="02020603050405020304" pitchFamily="18" charset="0"/>
                <a:cs typeface="Times New Roman" panose="02020603050405020304" pitchFamily="18" charset="0"/>
              </a:rPr>
              <a:t> Sendromlu Bireyler İçin Bütünleştirici Ders ve Sınav Uygulamaları</a:t>
            </a:r>
          </a:p>
          <a:p>
            <a:r>
              <a:rPr lang="tr-TR" sz="4000" b="1" dirty="0">
                <a:solidFill>
                  <a:schemeClr val="tx2">
                    <a:lumMod val="50000"/>
                  </a:schemeClr>
                </a:solidFill>
                <a:latin typeface="Times New Roman" panose="02020603050405020304" pitchFamily="18" charset="0"/>
                <a:cs typeface="Times New Roman" panose="02020603050405020304" pitchFamily="18" charset="0"/>
              </a:rPr>
              <a:t>                            </a:t>
            </a:r>
          </a:p>
          <a:p>
            <a:r>
              <a:rPr lang="tr-TR" sz="4000" b="1" dirty="0">
                <a:solidFill>
                  <a:srgbClr val="FF0000"/>
                </a:solidFill>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M.Ü. Engelli Öğrenci Birimi 						Koordinatörlüğü</a:t>
            </a:r>
          </a:p>
          <a:p>
            <a:endParaRPr lang="tr-TR" sz="4000" dirty="0">
              <a:solidFill>
                <a:srgbClr val="FF0000"/>
              </a:solidFill>
              <a:latin typeface="Times New Roman" panose="02020603050405020304" pitchFamily="18" charset="0"/>
              <a:cs typeface="Times New Roman" panose="02020603050405020304" pitchFamily="18" charset="0"/>
            </a:endParaRPr>
          </a:p>
        </p:txBody>
      </p:sp>
      <p:pic>
        <p:nvPicPr>
          <p:cNvPr id="4" name="Resim 3">
            <a:extLst>
              <a:ext uri="{FF2B5EF4-FFF2-40B4-BE49-F238E27FC236}">
                <a16:creationId xmlns:a16="http://schemas.microsoft.com/office/drawing/2014/main" id="{81E6EA0C-1355-42B2-9B34-45CF911650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142" y="335939"/>
            <a:ext cx="3736218" cy="1166333"/>
          </a:xfrm>
          <a:prstGeom prst="rect">
            <a:avLst/>
          </a:prstGeom>
        </p:spPr>
      </p:pic>
    </p:spTree>
    <p:extLst>
      <p:ext uri="{BB962C8B-B14F-4D97-AF65-F5344CB8AC3E}">
        <p14:creationId xmlns:p14="http://schemas.microsoft.com/office/powerpoint/2010/main" val="4256709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B5A1B06-5DE4-45DC-BA9E-53760537FCAC}"/>
              </a:ext>
            </a:extLst>
          </p:cNvPr>
          <p:cNvSpPr/>
          <p:nvPr/>
        </p:nvSpPr>
        <p:spPr>
          <a:xfrm>
            <a:off x="3048000" y="2755835"/>
            <a:ext cx="6096000" cy="3800784"/>
          </a:xfrm>
          <a:prstGeom prst="rect">
            <a:avLst/>
          </a:prstGeom>
        </p:spPr>
        <p:txBody>
          <a:bodyPr>
            <a:spAutoFit/>
          </a:bodyPr>
          <a:lstStyle/>
          <a:p>
            <a:pPr marL="342900" lvl="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ea typeface="Calibri" panose="020F0502020204030204" pitchFamily="34" charset="0"/>
                <a:cs typeface="Times New Roman" panose="02020603050405020304" pitchFamily="18" charset="0"/>
              </a:rPr>
              <a:t>Otistik, </a:t>
            </a:r>
            <a:r>
              <a:rPr lang="tr-TR" dirty="0" err="1">
                <a:latin typeface="Times New Roman" panose="02020603050405020304" pitchFamily="18" charset="0"/>
                <a:ea typeface="Calibri" panose="020F0502020204030204" pitchFamily="34" charset="0"/>
                <a:cs typeface="Times New Roman" panose="02020603050405020304" pitchFamily="18" charset="0"/>
              </a:rPr>
              <a:t>Asperger</a:t>
            </a:r>
            <a:r>
              <a:rPr lang="tr-TR" dirty="0">
                <a:latin typeface="Times New Roman" panose="02020603050405020304" pitchFamily="18" charset="0"/>
                <a:ea typeface="Calibri" panose="020F0502020204030204" pitchFamily="34" charset="0"/>
                <a:cs typeface="Times New Roman" panose="02020603050405020304" pitchFamily="18" charset="0"/>
              </a:rPr>
              <a:t> Sendromlu, </a:t>
            </a:r>
            <a:r>
              <a:rPr lang="tr-TR" dirty="0" err="1">
                <a:latin typeface="Times New Roman" panose="02020603050405020304" pitchFamily="18" charset="0"/>
                <a:ea typeface="Calibri" panose="020F0502020204030204" pitchFamily="34" charset="0"/>
                <a:cs typeface="Times New Roman" panose="02020603050405020304" pitchFamily="18" charset="0"/>
              </a:rPr>
              <a:t>Rett</a:t>
            </a:r>
            <a:r>
              <a:rPr lang="tr-TR" dirty="0">
                <a:latin typeface="Times New Roman" panose="02020603050405020304" pitchFamily="18" charset="0"/>
                <a:ea typeface="Calibri" panose="020F0502020204030204" pitchFamily="34" charset="0"/>
                <a:cs typeface="Times New Roman" panose="02020603050405020304" pitchFamily="18" charset="0"/>
              </a:rPr>
              <a:t> Sendromlu öğrencilerin hem </a:t>
            </a:r>
            <a:r>
              <a:rPr lang="tr-TR" dirty="0" err="1">
                <a:latin typeface="Times New Roman" panose="02020603050405020304" pitchFamily="18" charset="0"/>
                <a:ea typeface="Calibri" panose="020F0502020204030204" pitchFamily="34" charset="0"/>
                <a:cs typeface="Times New Roman" panose="02020603050405020304" pitchFamily="18" charset="0"/>
              </a:rPr>
              <a:t>yüzyüze</a:t>
            </a:r>
            <a:r>
              <a:rPr lang="tr-TR" dirty="0">
                <a:latin typeface="Times New Roman" panose="02020603050405020304" pitchFamily="18" charset="0"/>
                <a:ea typeface="Calibri" panose="020F0502020204030204" pitchFamily="34" charset="0"/>
                <a:cs typeface="Times New Roman" panose="02020603050405020304" pitchFamily="18" charset="0"/>
              </a:rPr>
              <a:t> derslerinde hem de sınava alınacakları ortamda farklı, değişik, kötü kokuların olmamasına dikkat edilmesi önerilmektedir.</a:t>
            </a:r>
          </a:p>
          <a:p>
            <a:pPr marL="34290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cs typeface="Times New Roman" panose="02020603050405020304" pitchFamily="18" charset="0"/>
              </a:rPr>
              <a:t>Otistik, </a:t>
            </a:r>
            <a:r>
              <a:rPr lang="tr-TR" dirty="0" err="1">
                <a:latin typeface="Times New Roman" panose="02020603050405020304" pitchFamily="18" charset="0"/>
                <a:cs typeface="Times New Roman" panose="02020603050405020304" pitchFamily="18" charset="0"/>
              </a:rPr>
              <a:t>Asperger</a:t>
            </a:r>
            <a:r>
              <a:rPr lang="tr-TR" dirty="0">
                <a:latin typeface="Times New Roman" panose="02020603050405020304" pitchFamily="18" charset="0"/>
                <a:cs typeface="Times New Roman" panose="02020603050405020304" pitchFamily="18" charset="0"/>
              </a:rPr>
              <a:t> Sendromlu, </a:t>
            </a:r>
            <a:r>
              <a:rPr lang="tr-TR" dirty="0" err="1">
                <a:latin typeface="Times New Roman" panose="02020603050405020304" pitchFamily="18" charset="0"/>
                <a:cs typeface="Times New Roman" panose="02020603050405020304" pitchFamily="18" charset="0"/>
              </a:rPr>
              <a:t>Rett</a:t>
            </a:r>
            <a:r>
              <a:rPr lang="tr-TR" dirty="0">
                <a:latin typeface="Times New Roman" panose="02020603050405020304" pitchFamily="18" charset="0"/>
                <a:cs typeface="Times New Roman" panose="02020603050405020304" pitchFamily="18" charset="0"/>
              </a:rPr>
              <a:t> Sendromlu öğrencilerin hem </a:t>
            </a:r>
            <a:r>
              <a:rPr lang="tr-TR" dirty="0" err="1">
                <a:latin typeface="Times New Roman" panose="02020603050405020304" pitchFamily="18" charset="0"/>
                <a:cs typeface="Times New Roman" panose="02020603050405020304" pitchFamily="18" charset="0"/>
              </a:rPr>
              <a:t>yüzyüze</a:t>
            </a:r>
            <a:r>
              <a:rPr lang="tr-TR" dirty="0">
                <a:latin typeface="Times New Roman" panose="02020603050405020304" pitchFamily="18" charset="0"/>
                <a:cs typeface="Times New Roman" panose="02020603050405020304" pitchFamily="18" charset="0"/>
              </a:rPr>
              <a:t> derslerinde hem de sınava alınacakları ortamda ders anlatan veya öğrenciyi sınava alan öğretim elemanının parfüm kullanmamaya özen göstermesi olası öfke nöbetlerinin ve kontrol edilmesi güç olan davranış problemlerinin tetiklenmesine engel olacaktır.</a:t>
            </a:r>
          </a:p>
          <a:p>
            <a:pPr marL="342900" lvl="0" indent="-342900" algn="just">
              <a:lnSpc>
                <a:spcPct val="115000"/>
              </a:lnSpc>
              <a:spcAft>
                <a:spcPts val="1000"/>
              </a:spcAft>
              <a:buFont typeface="Symbol" panose="05050102010706020507" pitchFamily="18" charset="2"/>
              <a:buChar char=""/>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68549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FAF376E2-63D5-4F04-9ACE-555B3C832852}"/>
              </a:ext>
            </a:extLst>
          </p:cNvPr>
          <p:cNvSpPr/>
          <p:nvPr/>
        </p:nvSpPr>
        <p:spPr>
          <a:xfrm>
            <a:off x="3048000" y="1528608"/>
            <a:ext cx="6096000" cy="3800784"/>
          </a:xfrm>
          <a:prstGeom prst="rect">
            <a:avLst/>
          </a:prstGeom>
        </p:spPr>
        <p:txBody>
          <a:bodyPr>
            <a:spAutoFit/>
          </a:bodyPr>
          <a:lstStyle/>
          <a:p>
            <a:pPr marL="342900" lvl="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ea typeface="Calibri" panose="020F0502020204030204" pitchFamily="34" charset="0"/>
                <a:cs typeface="Times New Roman" panose="02020603050405020304" pitchFamily="18" charset="0"/>
              </a:rPr>
              <a:t>Otistik, </a:t>
            </a:r>
            <a:r>
              <a:rPr lang="tr-TR" dirty="0" err="1">
                <a:latin typeface="Times New Roman" panose="02020603050405020304" pitchFamily="18" charset="0"/>
                <a:ea typeface="Calibri" panose="020F0502020204030204" pitchFamily="34" charset="0"/>
                <a:cs typeface="Times New Roman" panose="02020603050405020304" pitchFamily="18" charset="0"/>
              </a:rPr>
              <a:t>Asperger</a:t>
            </a:r>
            <a:r>
              <a:rPr lang="tr-TR" dirty="0">
                <a:latin typeface="Times New Roman" panose="02020603050405020304" pitchFamily="18" charset="0"/>
                <a:ea typeface="Calibri" panose="020F0502020204030204" pitchFamily="34" charset="0"/>
                <a:cs typeface="Times New Roman" panose="02020603050405020304" pitchFamily="18" charset="0"/>
              </a:rPr>
              <a:t> Sendromlu, </a:t>
            </a:r>
            <a:r>
              <a:rPr lang="tr-TR" dirty="0" err="1">
                <a:latin typeface="Times New Roman" panose="02020603050405020304" pitchFamily="18" charset="0"/>
                <a:ea typeface="Calibri" panose="020F0502020204030204" pitchFamily="34" charset="0"/>
                <a:cs typeface="Times New Roman" panose="02020603050405020304" pitchFamily="18" charset="0"/>
              </a:rPr>
              <a:t>Rett</a:t>
            </a:r>
            <a:r>
              <a:rPr lang="tr-TR" dirty="0">
                <a:latin typeface="Times New Roman" panose="02020603050405020304" pitchFamily="18" charset="0"/>
                <a:ea typeface="Calibri" panose="020F0502020204030204" pitchFamily="34" charset="0"/>
                <a:cs typeface="Times New Roman" panose="02020603050405020304" pitchFamily="18" charset="0"/>
              </a:rPr>
              <a:t> Sendromlu öğrencilerin hem </a:t>
            </a:r>
            <a:r>
              <a:rPr lang="tr-TR" dirty="0" err="1">
                <a:latin typeface="Times New Roman" panose="02020603050405020304" pitchFamily="18" charset="0"/>
                <a:ea typeface="Calibri" panose="020F0502020204030204" pitchFamily="34" charset="0"/>
                <a:cs typeface="Times New Roman" panose="02020603050405020304" pitchFamily="18" charset="0"/>
              </a:rPr>
              <a:t>yüzyüze</a:t>
            </a:r>
            <a:r>
              <a:rPr lang="tr-TR" dirty="0">
                <a:latin typeface="Times New Roman" panose="02020603050405020304" pitchFamily="18" charset="0"/>
                <a:ea typeface="Calibri" panose="020F0502020204030204" pitchFamily="34" charset="0"/>
                <a:cs typeface="Times New Roman" panose="02020603050405020304" pitchFamily="18" charset="0"/>
              </a:rPr>
              <a:t> derslerinde hem de sınava alınacakları ortamda ders anlatan veya öğrenciyi sınava alan öğretim elemanının öğrencisi ile yüz yüze, göz kontağı kurmaya çalıştığı bir iletişimi tercih etmesi tavsiye edilmektedir.</a:t>
            </a:r>
          </a:p>
          <a:p>
            <a:pPr marL="342900" indent="-342900" algn="just">
              <a:lnSpc>
                <a:spcPct val="115000"/>
              </a:lnSpc>
              <a:spcAft>
                <a:spcPts val="1000"/>
              </a:spcAft>
              <a:buFont typeface="Symbol" panose="05050102010706020507" pitchFamily="18" charset="2"/>
              <a:buChar char=""/>
            </a:pPr>
            <a:r>
              <a:rPr lang="tr-TR" dirty="0"/>
              <a:t>Otistik, </a:t>
            </a:r>
            <a:r>
              <a:rPr lang="tr-TR" dirty="0" err="1"/>
              <a:t>Asperger</a:t>
            </a:r>
            <a:r>
              <a:rPr lang="tr-TR" dirty="0"/>
              <a:t> Sendromlu, </a:t>
            </a:r>
            <a:r>
              <a:rPr lang="tr-TR" dirty="0" err="1"/>
              <a:t>Rett</a:t>
            </a:r>
            <a:r>
              <a:rPr lang="tr-TR" dirty="0"/>
              <a:t> Sendromlu öğrencilerin hem </a:t>
            </a:r>
            <a:r>
              <a:rPr lang="tr-TR" dirty="0" err="1"/>
              <a:t>yüzyüze</a:t>
            </a:r>
            <a:r>
              <a:rPr lang="tr-TR" dirty="0"/>
              <a:t> derslerinde hem de sınava alınacakları ortamda ders anlatan veya öğrenciyi sınava alan öğretim elemanının öğrencisi ile fiziksel temastan kaçınması önerilmektedir.</a:t>
            </a:r>
          </a:p>
          <a:p>
            <a:pPr lvl="0" algn="just">
              <a:lnSpc>
                <a:spcPct val="115000"/>
              </a:lnSpc>
              <a:spcAft>
                <a:spcPts val="100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7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56EB936F-5997-415C-9142-9ABE332AA188}"/>
              </a:ext>
            </a:extLst>
          </p:cNvPr>
          <p:cNvSpPr/>
          <p:nvPr/>
        </p:nvSpPr>
        <p:spPr>
          <a:xfrm>
            <a:off x="3048000" y="1569619"/>
            <a:ext cx="6096000" cy="3482235"/>
          </a:xfrm>
          <a:prstGeom prst="rect">
            <a:avLst/>
          </a:prstGeom>
        </p:spPr>
        <p:txBody>
          <a:bodyPr>
            <a:spAutoFit/>
          </a:bodyPr>
          <a:lstStyle/>
          <a:p>
            <a:pPr marL="342900" lvl="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ea typeface="Calibri" panose="020F0502020204030204" pitchFamily="34" charset="0"/>
                <a:cs typeface="Times New Roman" panose="02020603050405020304" pitchFamily="18" charset="0"/>
              </a:rPr>
              <a:t>Otistik, </a:t>
            </a:r>
            <a:r>
              <a:rPr lang="tr-TR" dirty="0" err="1">
                <a:latin typeface="Times New Roman" panose="02020603050405020304" pitchFamily="18" charset="0"/>
                <a:ea typeface="Calibri" panose="020F0502020204030204" pitchFamily="34" charset="0"/>
                <a:cs typeface="Times New Roman" panose="02020603050405020304" pitchFamily="18" charset="0"/>
              </a:rPr>
              <a:t>Asperger</a:t>
            </a:r>
            <a:r>
              <a:rPr lang="tr-TR" dirty="0">
                <a:latin typeface="Times New Roman" panose="02020603050405020304" pitchFamily="18" charset="0"/>
                <a:ea typeface="Calibri" panose="020F0502020204030204" pitchFamily="34" charset="0"/>
                <a:cs typeface="Times New Roman" panose="02020603050405020304" pitchFamily="18" charset="0"/>
              </a:rPr>
              <a:t> Sendromlu, </a:t>
            </a:r>
            <a:r>
              <a:rPr lang="tr-TR" dirty="0" err="1">
                <a:latin typeface="Times New Roman" panose="02020603050405020304" pitchFamily="18" charset="0"/>
                <a:ea typeface="Calibri" panose="020F0502020204030204" pitchFamily="34" charset="0"/>
                <a:cs typeface="Times New Roman" panose="02020603050405020304" pitchFamily="18" charset="0"/>
              </a:rPr>
              <a:t>Rett</a:t>
            </a:r>
            <a:r>
              <a:rPr lang="tr-TR" dirty="0">
                <a:latin typeface="Times New Roman" panose="02020603050405020304" pitchFamily="18" charset="0"/>
                <a:ea typeface="Calibri" panose="020F0502020204030204" pitchFamily="34" charset="0"/>
                <a:cs typeface="Times New Roman" panose="02020603050405020304" pitchFamily="18" charset="0"/>
              </a:rPr>
              <a:t> Sendromlu öğrencilerle iletişimde, bazen adları ile seslenildiklerinde bakmama, sesin geldiği yere dönmeme vb. davranışları sergileyebilirler. Bu sebeple mümkünse yüzü yüze bir iletişimin tercih edilmesi tavsiye edilmektedir.</a:t>
            </a:r>
          </a:p>
          <a:p>
            <a:pPr marL="342900" indent="-342900" algn="just">
              <a:lnSpc>
                <a:spcPct val="115000"/>
              </a:lnSpc>
              <a:spcAft>
                <a:spcPts val="1000"/>
              </a:spcAft>
              <a:buFont typeface="Symbol" panose="05050102010706020507" pitchFamily="18" charset="2"/>
              <a:buChar char=""/>
            </a:pPr>
            <a:r>
              <a:rPr lang="tr-TR" dirty="0"/>
              <a:t>Otistik, </a:t>
            </a:r>
            <a:r>
              <a:rPr lang="tr-TR" dirty="0" err="1"/>
              <a:t>Asperger</a:t>
            </a:r>
            <a:r>
              <a:rPr lang="tr-TR" dirty="0"/>
              <a:t> Sendromlu, </a:t>
            </a:r>
            <a:r>
              <a:rPr lang="tr-TR" dirty="0" err="1"/>
              <a:t>Rett</a:t>
            </a:r>
            <a:r>
              <a:rPr lang="tr-TR" dirty="0"/>
              <a:t> Sendromlu öğrencilerin kullandıkları ilaç, tıbbi malzeme vb. ile dersliklere veya sınava girmelerinde önceden dersin öğretim elemanına bilgi verilmesi dâhilinde hiçbir sakınca yoktur. </a:t>
            </a:r>
          </a:p>
          <a:p>
            <a:pPr lvl="0" algn="just">
              <a:lnSpc>
                <a:spcPct val="115000"/>
              </a:lnSpc>
              <a:spcAft>
                <a:spcPts val="100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303709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242</Words>
  <Application>Microsoft Office PowerPoint</Application>
  <PresentationFormat>Geniş ekran</PresentationFormat>
  <Paragraphs>9</Paragraphs>
  <Slides>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vt:i4>
      </vt:variant>
    </vt:vector>
  </HeadingPairs>
  <TitlesOfParts>
    <vt:vector size="10" baseType="lpstr">
      <vt:lpstr>Arial</vt:lpstr>
      <vt:lpstr>Calibri</vt:lpstr>
      <vt:lpstr>Calibri Light</vt:lpstr>
      <vt:lpstr>Symbol</vt:lpstr>
      <vt:lpstr>Times New Roman</vt:lpstr>
      <vt:lpstr>Office Teması</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7</cp:revision>
  <dcterms:created xsi:type="dcterms:W3CDTF">2022-04-07T11:06:02Z</dcterms:created>
  <dcterms:modified xsi:type="dcterms:W3CDTF">2022-04-07T12:57:40Z</dcterms:modified>
</cp:coreProperties>
</file>