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D1BF0D-4F39-48FD-B6B3-46534C676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43C5EEC-8B2D-43F0-A186-6C01AD0A3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EEFF2C-BEEA-441F-8F3C-328013D3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BE81EA-87B5-4ECF-B45E-03C76BAD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1A67C8-78C7-4146-9129-72AD62AE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4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F0B907-F001-4E1E-A3BE-4AE5F88B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C89FC39-E2AA-4A02-86E6-BB59FEAD6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1A9374-FD2E-4357-B6DA-187A7C62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D020EE-A4B7-4E05-A565-D7AA10A7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D34F47-EB93-4471-A239-FD9DEB2A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40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07890ED-4C18-4E18-9C22-539DD2ED5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4EAFCCA-2483-4DDF-897B-7638904B0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AACD9E-CD89-4163-96C9-3CABE66C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F78941-9096-4DB5-BBA7-F70CD630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B8CB8D-D51B-47EB-AAD1-93982D6DC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89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D48BE9-0ABD-444F-837E-D861A2103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DD68A4-1502-4A51-A15B-027FF24A9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3175A2-0FF6-484D-B064-BB14D779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AC670E-0796-402A-B8A9-95417073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19A0C8-0A40-4C93-B68F-527ECE49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40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F9D4B3-9E1F-4C4C-836E-A861F7D9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F2E22C-341C-4BA0-9F42-B120F1EA2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8C31B7-31AC-4CCB-A6CA-AD7FF155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63841B-D4A6-44B0-8FA1-FEEF8881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1F8320-4711-47D0-A57D-E742918F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20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73C6A0-9E8A-43BD-ADF3-739D27A6B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B43C17-64E6-4D93-92E8-20580544E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63201D8-6FF7-4114-AA4D-B622482D0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2C2706B-77BA-41F2-9B40-795E72B1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D412E31-0BF8-4FE0-BF3A-7ADE38DBD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6F3414-F611-4021-AFFE-3DB71955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99390B-187C-4E30-A7EF-70644BB5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64C2334-81DB-478B-A780-70CD23A38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2CC71C9-8326-4FF1-8A36-77F3D902E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4456E56-25D3-4E51-AB5F-FABA4FB84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270790-D7D2-4732-B397-7A663C5A7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5E70215-A190-41C3-B08E-0C36A56E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C668B77-D310-44FC-8238-AD2E618A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2FD0B93-E85C-493D-A4A4-CCD0B3FB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71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3F757-FE02-4C3E-A39B-3DADAE9C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B7F1622-33EA-4BCE-A0A6-3B96CECF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0BE35A3-12A3-4C0E-AD7D-28AFEBC6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7E9DFEC-BFF7-4D95-945B-4DFCE372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75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8FE7609-ECDB-4F37-8C4D-282CF080C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CB6D88C-D274-40C4-B135-5E7D5484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7D64EB2-7D8B-490A-A16C-3C4EACED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45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F6F292-5D71-4981-AD83-202FAE65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D765A-F0D2-4139-B202-0732B529A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4D71CEA-01CC-4B64-A03F-D12B0266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7BBD63-D9FA-4D67-9FE6-EA2DE40C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7313A9-1AC5-4746-A083-9F519681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A2BFE4-C6A5-4DC4-9BB9-10008CCC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85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17D68-6FDB-4338-B174-068B7347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CC9155A-2982-4D1B-BE65-28CE16FF1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16CE2C4-C450-45DE-9613-F7861CEAC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6AD8BB-EBE3-4F7B-B47E-79853469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628722-98F2-41A9-9951-BEC3B7DC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DC53379-6DD8-4FC7-9EAC-0111C05D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33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AB557F8-3E1D-4B20-9FB7-8228876BD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4979F1D-99A6-4C39-89CF-4566335F4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A0E341-364E-4A8A-B5E6-A4C6BF441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D169F-607B-4848-8B44-EC9438DA475D}" type="datetimeFigureOut">
              <a:rPr lang="tr-TR" smtClean="0"/>
              <a:t>7.04.2022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0E84D2-C07B-4B56-B7B7-5930FC7B9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DAA19E-5850-41AB-8391-26E048DBF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6799-DED7-4084-8750-0FD1DDDE64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CBCCD3B-459F-4300-B3DA-48913D197E52}"/>
              </a:ext>
            </a:extLst>
          </p:cNvPr>
          <p:cNvSpPr/>
          <p:nvPr/>
        </p:nvSpPr>
        <p:spPr>
          <a:xfrm>
            <a:off x="2696307" y="1783472"/>
            <a:ext cx="740429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Öğrenme Güçlüğü Olan Bireyler İçin Bütünleştirici Ders ve Sınav Uygulamaları</a:t>
            </a:r>
          </a:p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algn="ctr"/>
            <a:endParaRPr lang="tr-TR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M.Ü Engelli Öğrenci Birimi</a:t>
            </a:r>
          </a:p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Koordinatörlüğü</a:t>
            </a:r>
          </a:p>
          <a:p>
            <a:pPr algn="ctr"/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4AA347ED-232F-460F-B2BC-15DC0880A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11" y="399002"/>
            <a:ext cx="3737172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9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760326F-D565-4EF0-AF31-F2D1617AE0DA}"/>
              </a:ext>
            </a:extLst>
          </p:cNvPr>
          <p:cNvSpPr/>
          <p:nvPr/>
        </p:nvSpPr>
        <p:spPr>
          <a:xfrm>
            <a:off x="3048000" y="1990497"/>
            <a:ext cx="6096000" cy="28770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 Öğrenme Güçlüğü olan bir öğrenci için bilgiyi kazanıp kazanmadığın sınamanın en iyi yolu, daha iyi öğrendiği yöntemden faydalanmaktır.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 elemanı, ders ve / veya sınav öncesinde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bir sohbet ile öğrencinin nasıl ders dinlemekten, çalışmaktan keyif aldığını kontrol soruları ile sınayabilir.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öğrencinin nasıl öğrendiğine, dikkatini toplayabildiğine ilişkin öğretim elemanına bir ipucu verebilir.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4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471AA75-5556-426F-9A73-3AAE5A4B36E9}"/>
              </a:ext>
            </a:extLst>
          </p:cNvPr>
          <p:cNvSpPr/>
          <p:nvPr/>
        </p:nvSpPr>
        <p:spPr>
          <a:xfrm>
            <a:off x="3048000" y="2278012"/>
            <a:ext cx="6096000" cy="23019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 Öğrenme Güçlüğü olan bireylerin bazıları işiterek, bazıları görerek, bazıları dokunarak, ritim tutarak veya buna benzer şekillerde daha kolay öğrenmektedir. Öğretim elemanlarının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ÖÖG’li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öğrencilerinin bu niteliklerini dikkate alarak, öğrencisinin hangi kaynak ile öğrendiğini keşfederek ve bunu bir problem olarak görmeyerek, öğrencisinin derse katılımının artmasına yardımcı olacaktır.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4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D547D7F-9E2E-490A-A0F4-B76D935C3877}"/>
              </a:ext>
            </a:extLst>
          </p:cNvPr>
          <p:cNvSpPr/>
          <p:nvPr/>
        </p:nvSpPr>
        <p:spPr>
          <a:xfrm>
            <a:off x="3048000" y="2085651"/>
            <a:ext cx="6096000" cy="26866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 Öğrenme Güçlüğü olan öğrencilerin olduğu sınav uygulamalarında öğretim elemanlarının; 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Mümkün olduğunca sınavları çoktan seçmeli hazırlamaya,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Yazılı sınava izin vermeyen derslerde sözlü sınavlarla değerlendirme yapmaya,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Yönergeleri gerekiyorsa sadece okumak yerine açıklayarak vermeye özen göstermelidir.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4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18145A1-6BB4-4BA6-869B-078258F2772A}"/>
              </a:ext>
            </a:extLst>
          </p:cNvPr>
          <p:cNvSpPr/>
          <p:nvPr/>
        </p:nvSpPr>
        <p:spPr>
          <a:xfrm>
            <a:off x="3048000" y="2309046"/>
            <a:ext cx="6096000" cy="2239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 Öğrenme Güçlüğü olan öğrencilerin olduğu sınav uygulamalarında öğretim elemanlarının;   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kâğıtlarını (eğer yazılı bir sınavsa) renkli kâğıtlara basması,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İmgelemeleri renkli kâğıtlara yapmasına izin vermesi tavsiye edilmektedir.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2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868D217-F5C1-43F0-9455-EA71D826863E}"/>
              </a:ext>
            </a:extLst>
          </p:cNvPr>
          <p:cNvSpPr/>
          <p:nvPr/>
        </p:nvSpPr>
        <p:spPr>
          <a:xfrm>
            <a:off x="3048000" y="1671948"/>
            <a:ext cx="6096000" cy="3514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ÖÖG olan öğrencilere daha uzun süre verilmesinde hiçbir sakınca yoktur.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bu süre mevcut sınav süresinin çok üzerinde de olmamalıdır.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olma becerilerinde ve zamanı yönetme ve kullanma becerilerinde sıkıntı yaşama ihtimalleri olduğu için sınav süresini diğer öğrenciler için 1 saat gibi tek bir süre ile belirlerken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ÖÖG’li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öğrenciler için 1. Soru 10 dk. 2. Soru 5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gibi parçalara ve sürelere bölünmüş bir sınav veya uygulama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ÖÖG’li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öğrencileri rahatlatabilir.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7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2F1C0C-6C03-46D6-832A-A5FFB968F9EE}"/>
              </a:ext>
            </a:extLst>
          </p:cNvPr>
          <p:cNvSpPr/>
          <p:nvPr/>
        </p:nvSpPr>
        <p:spPr>
          <a:xfrm>
            <a:off x="3048000" y="2373166"/>
            <a:ext cx="6096000" cy="25265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metinlerini veya yönergeleri mümkün olduğunca kısa, açık, anlaşılır tutmaya özen gösterilmesi,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Öğrencilerin sınav sırasında yönergeleri doğru okuyabilmesi için yönergeye ait anahtar kelimelerin, sürenin, başlıkların vb. altını çizip fosforlu kalemlerle üstünü / altını çizilmesi önerilebilir.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1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725F5D-0153-4C12-92BE-144CCA6E9A13}"/>
              </a:ext>
            </a:extLst>
          </p:cNvPr>
          <p:cNvSpPr/>
          <p:nvPr/>
        </p:nvSpPr>
        <p:spPr>
          <a:xfrm>
            <a:off x="3048000" y="2213892"/>
            <a:ext cx="6096000" cy="2430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Diğer öğrenciler de heyecan yaşayıp heyecanlarını kontrol edebilirken,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ÖÖG’li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 ekstra heyecanlı olabilir, heyecanlandığında kekeme olabilir, sakarlaşabilir.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sebeple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ÖÖG’li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öğrencileri olabildiğince rahatlatmak, ilgilendiği düşünülen bir konu ile ilgili kısa bir sohbet etmek bile öğrencinin var olan performansını doğru yansıtabilmesine kapı aralayabilir.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0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2022-04-07T11:17:45Z</dcterms:created>
  <dcterms:modified xsi:type="dcterms:W3CDTF">2022-04-07T12:58:06Z</dcterms:modified>
</cp:coreProperties>
</file>